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72" r:id="rId9"/>
    <p:sldId id="267" r:id="rId10"/>
    <p:sldId id="273" r:id="rId11"/>
    <p:sldId id="274" r:id="rId12"/>
    <p:sldId id="276" r:id="rId13"/>
    <p:sldId id="275" r:id="rId14"/>
    <p:sldId id="279" r:id="rId15"/>
    <p:sldId id="277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67"/>
            <p14:sldId id="273"/>
            <p14:sldId id="274"/>
            <p14:sldId id="276"/>
            <p14:sldId id="275"/>
            <p14:sldId id="279"/>
            <p14:sldId id="277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6D62"/>
    <a:srgbClr val="F3F0ED"/>
    <a:srgbClr val="E1DAD2"/>
    <a:srgbClr val="FEFEFE"/>
    <a:srgbClr val="C1C9CD"/>
    <a:srgbClr val="7C96A3"/>
    <a:srgbClr val="FFFFFF"/>
    <a:srgbClr val="003374"/>
    <a:srgbClr val="3A5896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4000" cy="712763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806456" y="2286000"/>
            <a:ext cx="5369951" cy="1826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96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A6D6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1446" y="2907323"/>
            <a:ext cx="56036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«Заповедные места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Кузбасса»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конспекту образовательной деятельности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подготовительной  к школе группе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«Заповедники Кузбасса»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431" y="715108"/>
            <a:ext cx="7549662" cy="646331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«Яйский детский сад «Солнышко»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http://lik-kuzbassa.narod.ru/E-.files/22-10-2010-kem.gif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523" y="1652954"/>
            <a:ext cx="3458310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xn--80aqaahqhdflcnad8n.xn--p1ai/media/cache/f0/d5/f0d527a3427df5116e799dafa2c729d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369" y="2045944"/>
            <a:ext cx="8327587" cy="415556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431" y="890953"/>
            <a:ext cx="5756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cs typeface="Times New Roman" pitchFamily="18" charset="0"/>
              </a:rPr>
              <a:t>Музей-заповедник </a:t>
            </a:r>
          </a:p>
          <a:p>
            <a:r>
              <a:rPr lang="ru-RU" sz="2800" b="1" dirty="0" smtClean="0">
                <a:cs typeface="Times New Roman" pitchFamily="18" charset="0"/>
              </a:rPr>
              <a:t>                     «Томская </a:t>
            </a:r>
            <a:r>
              <a:rPr lang="ru-RU" sz="2800" b="1" dirty="0" err="1" smtClean="0">
                <a:cs typeface="Times New Roman" pitchFamily="18" charset="0"/>
              </a:rPr>
              <a:t>писаница</a:t>
            </a:r>
            <a:r>
              <a:rPr lang="ru-RU" sz="2800" b="1" dirty="0" smtClean="0">
                <a:cs typeface="Times New Roman" pitchFamily="18" charset="0"/>
              </a:rPr>
              <a:t>»</a:t>
            </a:r>
            <a:endParaRPr lang="ru-RU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0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Pictures\т.п.рисунок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203462">
            <a:off x="148847" y="1677776"/>
            <a:ext cx="3764263" cy="261159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омашний\Pictures\Т.п рисунок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8941">
            <a:off x="4495470" y="1511916"/>
            <a:ext cx="4339464" cy="260252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омашний\Pictures\том.писаница рис.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230" y="4391256"/>
            <a:ext cx="5205047" cy="228815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8493" y="142074"/>
            <a:ext cx="4612738" cy="1200329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Наскальные рисунки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«Томской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писаницы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66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или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401721">
            <a:off x="285730" y="1495521"/>
            <a:ext cx="2164393" cy="216439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" name="Рисунок 4" descr="хвойник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70030" y="1867002"/>
            <a:ext cx="2641107" cy="370145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Рисунок 6" descr="тимья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85919">
            <a:off x="6569571" y="1324176"/>
            <a:ext cx="1914928" cy="255014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Рисунок 8" descr="ревен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32419" y="4198635"/>
            <a:ext cx="1967703" cy="196770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11" name="Рисунок 10" descr="княжик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2634" y="3997569"/>
            <a:ext cx="2594707" cy="19460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19114" y="446874"/>
            <a:ext cx="8647368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Редкие и исчезающие растения Кузбасса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264" y="3645879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Лилия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771" y="6002218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Княжик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63110" y="5603633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Хвойник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471142" y="3798280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Тимьян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64926" y="6084280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Ревень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66556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ралий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8575" y="1400232"/>
            <a:ext cx="2597363" cy="312982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" name="Рисунок 4" descr="купальниц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9697" y="1372880"/>
            <a:ext cx="2392979" cy="33632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" name="Рисунок 7" descr="канды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76994" y="2836984"/>
            <a:ext cx="2399669" cy="3106616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80646" y="4595448"/>
            <a:ext cx="23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Маралий корень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92890" y="446874"/>
            <a:ext cx="7099829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Красной книги Кузбасса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9325" y="5967049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Кандык</a:t>
            </a:r>
            <a:r>
              <a:rPr lang="ru-RU" sz="2000" b="1" dirty="0" smtClean="0"/>
              <a:t> - ирис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82864" y="4853356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Купальница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50419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бол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58462" y="4013786"/>
            <a:ext cx="2215661" cy="2008613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4" name="Рисунок 3" descr="олен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1549" y="1449858"/>
            <a:ext cx="2525268" cy="189121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" name="Рисунок 4" descr="косуля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182506" y="1297459"/>
            <a:ext cx="2885555" cy="172709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Рисунок 5" descr="лос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9628" y="1515543"/>
            <a:ext cx="2625971" cy="174347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Рисунок 6" descr="марал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815964" y="3887903"/>
            <a:ext cx="2210605" cy="221060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816770" y="446874"/>
            <a:ext cx="7852086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животных «Томской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писаницы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676" y="3376248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Лось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45169" y="3059724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Косуля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216768" y="6154616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Марал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297723" y="6072556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Соболь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29752" y="3399694"/>
            <a:ext cx="2215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Северный олень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777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arm6.staticflickr.com/5586/14599400408_38f160278f_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3417" y="943708"/>
            <a:ext cx="2860430" cy="2549770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ica4u.ru/kartinki/2016/01/sobol_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81953" y="4246685"/>
            <a:ext cx="3089030" cy="178190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бел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95753" y="4044462"/>
            <a:ext cx="3016713" cy="19735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8200" name="Picture 8" descr="https://fs00.infourok.ru/images/doc/304/303299/img2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01916" y="1324707"/>
            <a:ext cx="2324101" cy="250338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fs00.infourok.ru/images/doc/304/303299/img2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71846" y="1038255"/>
            <a:ext cx="2239108" cy="2291099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40217" y="224136"/>
            <a:ext cx="7852086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животных «Томской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писаницы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2337" y="3434862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Косуля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21015" y="937847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Тетерев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775937" y="3364524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Глухарь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599" y="6037386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Соболь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46030" y="6002217"/>
            <a:ext cx="1359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Белка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02508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ik-kuzbassa.narod.ru/E-.files/liki-z26-22-10-20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815" y="1000782"/>
            <a:ext cx="3232039" cy="200032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Рисунок 5" descr="http://lik-kuzbassa.narod.ru/E-.files/liki-z27-22-10-201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3149" y="2783907"/>
            <a:ext cx="3322213" cy="20421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7" name="Рисунок 6" descr="http://lik-kuzbassa.narod.ru/E-.files/liki-z25-22-10-20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3769" y="4685338"/>
            <a:ext cx="3296455" cy="201299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40052" y="247582"/>
            <a:ext cx="5945282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Заповедные места Кузбасса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938" y="1652954"/>
            <a:ext cx="27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Заповедник </a:t>
            </a:r>
          </a:p>
          <a:p>
            <a:pPr algn="ctr"/>
            <a:r>
              <a:rPr lang="ru-RU" sz="2000" b="1" dirty="0" smtClean="0"/>
              <a:t>«Кузнецкий Алатау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57047" y="3458309"/>
            <a:ext cx="27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Национальный парк  </a:t>
            </a:r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Шорский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1" y="5158154"/>
            <a:ext cx="3938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Историко-культурный природный музей-заповедник </a:t>
            </a:r>
          </a:p>
          <a:p>
            <a:pPr algn="ctr"/>
            <a:r>
              <a:rPr lang="ru-RU" sz="2000" b="1" dirty="0" smtClean="0"/>
              <a:t>«Томская </a:t>
            </a:r>
            <a:r>
              <a:rPr lang="ru-RU" sz="2000" b="1" dirty="0" err="1" smtClean="0"/>
              <a:t>писаница</a:t>
            </a:r>
            <a:r>
              <a:rPr lang="ru-RU" sz="2000" dirty="0" smtClean="0"/>
              <a:t>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136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653015" y="7197969"/>
            <a:ext cx="0" cy="1009231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C:\Users\домашний\Pictures\заповедник куз.алатау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980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sichologvsadu.ru/images/2015/zanyatiya-s-detmi/zanyatie-4-zabavi-2.jpg"/>
          <p:cNvSpPr>
            <a:spLocks noChangeAspect="1" noChangeArrowheads="1"/>
          </p:cNvSpPr>
          <p:nvPr/>
        </p:nvSpPr>
        <p:spPr bwMode="auto">
          <a:xfrm flipH="1">
            <a:off x="8215338" y="6000768"/>
            <a:ext cx="155574" cy="155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домашний\Pictures\зубь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41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4548446" y="6693877"/>
            <a:ext cx="19472" cy="786493"/>
          </a:xfrm>
          <a:prstGeom prst="line">
            <a:avLst/>
          </a:prstGeom>
          <a:ln w="9525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50" name="Picture 2" descr="C:\Users\домашний\Pictures\альпийский ма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23" y="1319251"/>
            <a:ext cx="3376246" cy="325065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ашний\Pictures\горная черни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677" y="2274277"/>
            <a:ext cx="3528647" cy="390378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5614" y="247582"/>
            <a:ext cx="8474179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Растительный мир «Кузнецкого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латау»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186" y="4794739"/>
            <a:ext cx="273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Альпийский мак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99538" y="1711570"/>
            <a:ext cx="273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Черника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717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ik-kuzbassa.narod.ru/E-.files/liki-z32-22-10-201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246" y="1723292"/>
            <a:ext cx="2672861" cy="36458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5" name="Содержимое 9" descr="http://lik-kuzbassa.narod.ru/E-.files/liki-z33-22-10-2010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94185" y="2368063"/>
            <a:ext cx="2614246" cy="341141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6" name="Рисунок 5" descr="http://lik-kuzbassa.narod.ru/E-.files/liki-z34-22-10-201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6338" y="1535723"/>
            <a:ext cx="2520462" cy="375138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03387" y="5287110"/>
            <a:ext cx="187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Ель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47292" y="5756032"/>
            <a:ext cx="273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Кедровая сосна сибирская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42893" y="5298832"/>
            <a:ext cx="2731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Пихта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36383" y="247582"/>
            <a:ext cx="7552645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Таёжные леса «Кузнецкого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латау»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0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14835" y="342816"/>
            <a:ext cx="7869890" cy="9987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https://ds05.infourok.ru/uploads/ex/012d/00035c8c-4fa85d8a/img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204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36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637055" y="269340"/>
            <a:ext cx="7869890" cy="99874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домашний\Pictures\img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89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our2go.ru/static/photos/2019/02/1280x720_UG98lvRu0lXN5D6anMJ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72"/>
          <a:stretch/>
        </p:blipFill>
        <p:spPr bwMode="auto">
          <a:xfrm>
            <a:off x="926123" y="1078522"/>
            <a:ext cx="7772400" cy="539853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0707" y="445476"/>
            <a:ext cx="393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err="1" smtClean="0">
                <a:cs typeface="Times New Roman" pitchFamily="18" charset="0"/>
              </a:rPr>
              <a:t>Азасская</a:t>
            </a:r>
            <a:r>
              <a:rPr lang="ru-RU" sz="2800" b="1" dirty="0" smtClean="0">
                <a:cs typeface="Times New Roman" pitchFamily="18" charset="0"/>
              </a:rPr>
              <a:t> пещера</a:t>
            </a:r>
            <a:endParaRPr lang="ru-RU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88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медведь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883" y="1544844"/>
            <a:ext cx="2808288" cy="2093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10" descr="лось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48" y="4115306"/>
            <a:ext cx="2814637" cy="2155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" name="Picture 11" descr="ёж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0420" y="3724326"/>
            <a:ext cx="2192338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волк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489" y="1373971"/>
            <a:ext cx="2303462" cy="2303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aapavlunina\Desktop\Новая папка1\през\zayats-polevoy-470x6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34" y="1420861"/>
            <a:ext cx="2413000" cy="2303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2648019" y="446874"/>
            <a:ext cx="4189545" cy="646331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Угадай, чьи следы?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0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1460</TotalTime>
  <Words>135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Андрей</cp:lastModifiedBy>
  <cp:revision>329</cp:revision>
  <dcterms:created xsi:type="dcterms:W3CDTF">2016-11-18T14:12:19Z</dcterms:created>
  <dcterms:modified xsi:type="dcterms:W3CDTF">2020-11-04T15:11:26Z</dcterms:modified>
</cp:coreProperties>
</file>